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29" autoAdjust="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F27D-1D52-4B3D-A21C-5034EC62BA6E}" type="datetimeFigureOut">
              <a:rPr lang="zh-HK" altLang="en-US" smtClean="0"/>
              <a:t>14/3/2014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232E-85AB-4A08-A584-04E69523A9B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F27D-1D52-4B3D-A21C-5034EC62BA6E}" type="datetimeFigureOut">
              <a:rPr lang="zh-HK" altLang="en-US" smtClean="0"/>
              <a:t>14/3/2014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232E-85AB-4A08-A584-04E69523A9B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F27D-1D52-4B3D-A21C-5034EC62BA6E}" type="datetimeFigureOut">
              <a:rPr lang="zh-HK" altLang="en-US" smtClean="0"/>
              <a:t>14/3/2014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232E-85AB-4A08-A584-04E69523A9B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F27D-1D52-4B3D-A21C-5034EC62BA6E}" type="datetimeFigureOut">
              <a:rPr lang="zh-HK" altLang="en-US" smtClean="0"/>
              <a:t>14/3/2014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232E-85AB-4A08-A584-04E69523A9B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F27D-1D52-4B3D-A21C-5034EC62BA6E}" type="datetimeFigureOut">
              <a:rPr lang="zh-HK" altLang="en-US" smtClean="0"/>
              <a:t>14/3/2014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232E-85AB-4A08-A584-04E69523A9B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F27D-1D52-4B3D-A21C-5034EC62BA6E}" type="datetimeFigureOut">
              <a:rPr lang="zh-HK" altLang="en-US" smtClean="0"/>
              <a:t>14/3/2014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232E-85AB-4A08-A584-04E69523A9B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F27D-1D52-4B3D-A21C-5034EC62BA6E}" type="datetimeFigureOut">
              <a:rPr lang="zh-HK" altLang="en-US" smtClean="0"/>
              <a:t>14/3/2014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232E-85AB-4A08-A584-04E69523A9B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F27D-1D52-4B3D-A21C-5034EC62BA6E}" type="datetimeFigureOut">
              <a:rPr lang="zh-HK" altLang="en-US" smtClean="0"/>
              <a:t>14/3/2014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232E-85AB-4A08-A584-04E69523A9B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F27D-1D52-4B3D-A21C-5034EC62BA6E}" type="datetimeFigureOut">
              <a:rPr lang="zh-HK" altLang="en-US" smtClean="0"/>
              <a:t>14/3/2014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232E-85AB-4A08-A584-04E69523A9B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F27D-1D52-4B3D-A21C-5034EC62BA6E}" type="datetimeFigureOut">
              <a:rPr lang="zh-HK" altLang="en-US" smtClean="0"/>
              <a:t>14/3/2014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232E-85AB-4A08-A584-04E69523A9B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F27D-1D52-4B3D-A21C-5034EC62BA6E}" type="datetimeFigureOut">
              <a:rPr lang="zh-HK" altLang="en-US" smtClean="0"/>
              <a:t>14/3/2014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232E-85AB-4A08-A584-04E69523A9B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89DF27D-1D52-4B3D-A21C-5034EC62BA6E}" type="datetimeFigureOut">
              <a:rPr lang="zh-HK" altLang="en-US" smtClean="0"/>
              <a:t>14/3/2014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954232E-85AB-4A08-A584-04E69523A9B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 smtClean="0"/>
              <a:t>平安福音堂聯堂培靈會</a:t>
            </a:r>
            <a:endParaRPr lang="en-US" altLang="zh-TW" b="1" dirty="0" smtClean="0"/>
          </a:p>
          <a:p>
            <a:r>
              <a:rPr lang="en-US" altLang="zh-TW" b="1" dirty="0" smtClean="0"/>
              <a:t>2014</a:t>
            </a:r>
            <a:r>
              <a:rPr lang="zh-TW" altLang="en-US" b="1" dirty="0" smtClean="0"/>
              <a:t>年</a:t>
            </a:r>
            <a:r>
              <a:rPr lang="en-US" altLang="zh-TW" b="1" dirty="0" smtClean="0"/>
              <a:t>3</a:t>
            </a:r>
            <a:r>
              <a:rPr lang="zh-TW" altLang="en-US" b="1" dirty="0" smtClean="0"/>
              <a:t>月</a:t>
            </a:r>
            <a:r>
              <a:rPr lang="en-US" altLang="zh-TW" b="1" dirty="0" smtClean="0"/>
              <a:t>14</a:t>
            </a:r>
            <a:r>
              <a:rPr lang="zh-TW" altLang="en-US" b="1" dirty="0" smtClean="0"/>
              <a:t>日</a:t>
            </a:r>
            <a:endParaRPr lang="zh-HK" altLang="en-US" b="1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400" b="1" dirty="0" smtClean="0"/>
              <a:t>黑暗時代下的聖經信息</a:t>
            </a:r>
            <a:endParaRPr lang="zh-HK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897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7924800" cy="1143000"/>
          </a:xfrm>
        </p:spPr>
        <p:txBody>
          <a:bodyPr/>
          <a:lstStyle/>
          <a:p>
            <a:r>
              <a:rPr lang="zh-TW" altLang="en-US" b="1" dirty="0" smtClean="0"/>
              <a:t>馬太福音</a:t>
            </a:r>
            <a:r>
              <a:rPr lang="en-US" altLang="zh-TW" b="1" dirty="0" smtClean="0"/>
              <a:t>4:12-17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980728"/>
            <a:ext cx="8210872" cy="5040560"/>
          </a:xfrm>
        </p:spPr>
        <p:txBody>
          <a:bodyPr>
            <a:noAutofit/>
          </a:bodyPr>
          <a:lstStyle/>
          <a:p>
            <a:r>
              <a:rPr lang="zh-HK" altLang="en-US" sz="2400" b="1" dirty="0"/>
              <a:t> </a:t>
            </a:r>
            <a:r>
              <a:rPr lang="en-US" altLang="zh-TW" sz="2800" b="1" dirty="0" smtClean="0"/>
              <a:t>4:12</a:t>
            </a:r>
            <a:r>
              <a:rPr lang="zh-TW" altLang="en-US" sz="2800" b="1" dirty="0" smtClean="0"/>
              <a:t>  耶穌</a:t>
            </a:r>
            <a:r>
              <a:rPr lang="zh-TW" altLang="en-US" sz="2800" b="1" dirty="0"/>
              <a:t>聽見約翰下了監，就退到加利利去；</a:t>
            </a:r>
            <a:r>
              <a:rPr lang="en-US" altLang="zh-TW" sz="2800" b="1" dirty="0"/>
              <a:t> </a:t>
            </a:r>
          </a:p>
          <a:p>
            <a:r>
              <a:rPr lang="en-US" altLang="zh-HK" sz="2800" b="1" dirty="0" smtClean="0"/>
              <a:t>4:13  </a:t>
            </a:r>
            <a:r>
              <a:rPr lang="zh-TW" altLang="en-US" sz="2800" b="1" dirty="0"/>
              <a:t>後又離開拿撒勒，往迦百農去，就住在那裡。那地方靠海，在西布倫和拿弗他利的邊界上。</a:t>
            </a:r>
            <a:r>
              <a:rPr lang="en-US" altLang="zh-TW" sz="2800" b="1" dirty="0"/>
              <a:t> </a:t>
            </a:r>
          </a:p>
          <a:p>
            <a:r>
              <a:rPr lang="en-US" altLang="zh-HK" sz="2800" b="1" dirty="0" smtClean="0"/>
              <a:t>4:14  </a:t>
            </a:r>
            <a:r>
              <a:rPr lang="zh-TW" altLang="en-US" sz="2800" b="1" dirty="0"/>
              <a:t>這是要應驗先知以賽亞的話，</a:t>
            </a:r>
            <a:r>
              <a:rPr lang="en-US" altLang="zh-TW" sz="2800" b="1" dirty="0"/>
              <a:t> </a:t>
            </a:r>
          </a:p>
          <a:p>
            <a:r>
              <a:rPr lang="en-US" altLang="zh-HK" sz="2800" b="1" dirty="0" smtClean="0"/>
              <a:t>4:15  </a:t>
            </a:r>
            <a:r>
              <a:rPr lang="zh-TW" altLang="en-US" sz="2800" b="1" dirty="0"/>
              <a:t>說：西布倫地，拿弗他利地，就是沿海的路，約但河外，外邦人的加利利地，</a:t>
            </a:r>
            <a:r>
              <a:rPr lang="en-US" altLang="zh-TW" sz="2800" b="1" dirty="0"/>
              <a:t> </a:t>
            </a:r>
          </a:p>
          <a:p>
            <a:r>
              <a:rPr lang="en-US" altLang="zh-HK" sz="2800" b="1" dirty="0" smtClean="0"/>
              <a:t>4:16  </a:t>
            </a:r>
            <a:r>
              <a:rPr lang="zh-TW" altLang="en-US" sz="2800" b="1" dirty="0"/>
              <a:t>那坐在黑暗裡的百姓看見了大光；坐在死蔭之地的人有光發現照著他們。</a:t>
            </a:r>
            <a:r>
              <a:rPr lang="en-US" altLang="zh-TW" sz="2800" b="1" dirty="0"/>
              <a:t> </a:t>
            </a:r>
          </a:p>
          <a:p>
            <a:r>
              <a:rPr lang="en-US" altLang="zh-HK" sz="2800" b="1" dirty="0" smtClean="0"/>
              <a:t>4:17  </a:t>
            </a:r>
            <a:r>
              <a:rPr lang="zh-TW" altLang="en-US" sz="2800" b="1" dirty="0"/>
              <a:t>從那時候，耶穌就傳起道來，說：「天國近了，你們應當悔改！」</a:t>
            </a:r>
            <a:r>
              <a:rPr lang="en-US" altLang="zh-TW" sz="2800" b="1" dirty="0"/>
              <a:t> </a:t>
            </a:r>
          </a:p>
          <a:p>
            <a:endParaRPr lang="zh-HK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159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1143000"/>
          </a:xfrm>
        </p:spPr>
        <p:txBody>
          <a:bodyPr/>
          <a:lstStyle/>
          <a:p>
            <a:r>
              <a:rPr lang="zh-TW" altLang="en-US" sz="3600" b="1" dirty="0" smtClean="0"/>
              <a:t>施洗約翰傳道的果效</a:t>
            </a:r>
            <a:endParaRPr lang="zh-HK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79512" y="1340768"/>
            <a:ext cx="8712968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b="1" dirty="0" smtClean="0"/>
              <a:t>那時，有施洗的約翰出來，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在猶太的曠野傳道</a:t>
            </a:r>
            <a:r>
              <a:rPr lang="zh-TW" altLang="en-US" sz="2800" b="1" dirty="0" smtClean="0"/>
              <a:t>，說： 「天國近了，你們應當悔改！」這人就是先知以賽亞所說的。他說：「在曠野有人聲喊著說：預備主的道，修直他的路！」這約翰身穿駱駝毛的衣服，腰束皮帶，吃的是蝗蟲、野蜜。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那時，耶路撒冷和猶太全地，並約但河一帶地方的人，都出去到約翰那裡，承認他們的罪，在約但河裡受他的洗。</a:t>
            </a:r>
            <a:r>
              <a:rPr lang="zh-TW" altLang="en-US" sz="2800" b="1" dirty="0" smtClean="0"/>
              <a:t>約翰看見許多法利賽人和撒都該人也來受洗，就對他們說：「毒蛇的種類！誰指示你們逃避將來的忿怒呢？你們要結出果子來，與悔改的心相稱。 （馬太福音</a:t>
            </a:r>
            <a:r>
              <a:rPr lang="en-US" altLang="zh-TW" sz="2800" b="1" dirty="0" smtClean="0"/>
              <a:t>3:1-8</a:t>
            </a:r>
            <a:r>
              <a:rPr lang="zh-TW" altLang="en-US" sz="2800" b="1" dirty="0" smtClean="0"/>
              <a:t>）</a:t>
            </a:r>
          </a:p>
          <a:p>
            <a:endParaRPr lang="zh-HK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157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3199"/>
            <a:ext cx="3989496" cy="629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586465" cy="661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3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400" b="1" dirty="0" smtClean="0"/>
              <a:t>西布倫地，拿弗他利地，就是沿海的路，約但河外，外邦人的加利利地， 那坐在黑暗裡的百姓看見了大光；坐在死蔭之地的人有光發現照著他們。（太</a:t>
            </a:r>
            <a:r>
              <a:rPr lang="en-US" altLang="zh-TW" sz="2400" b="1" dirty="0" smtClean="0"/>
              <a:t>4:15-16</a:t>
            </a:r>
            <a:r>
              <a:rPr lang="zh-TW" altLang="en-US" sz="2400" b="1" dirty="0" smtClean="0"/>
              <a:t>） </a:t>
            </a:r>
          </a:p>
          <a:p>
            <a:endParaRPr lang="zh-HK" altLang="en-US" sz="2400" b="1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947864" cy="4114800"/>
          </a:xfrm>
        </p:spPr>
        <p:txBody>
          <a:bodyPr>
            <a:normAutofit/>
          </a:bodyPr>
          <a:lstStyle/>
          <a:p>
            <a:r>
              <a:rPr lang="zh-TW" altLang="en-US" sz="2400" b="1" dirty="0" smtClean="0"/>
              <a:t>但那受過痛苦的必不再見幽暗。從前神使西布倫地和拿弗他利地被藐視，末後卻使這沿海的路，約但河外，外邦人的加利利地得著榮耀。在黑暗中行走的百姓看見了大光；住在死蔭之地的人有光照耀他們。 （賽</a:t>
            </a:r>
            <a:r>
              <a:rPr lang="en-US" altLang="zh-TW" sz="2400" b="1" dirty="0" smtClean="0"/>
              <a:t>9:1-2</a:t>
            </a:r>
            <a:r>
              <a:rPr lang="zh-TW" altLang="en-US" sz="2400" b="1" dirty="0" smtClean="0"/>
              <a:t>）</a:t>
            </a:r>
          </a:p>
          <a:p>
            <a:endParaRPr lang="zh-HK" altLang="en-US" b="1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以賽亞的預言</a:t>
            </a:r>
            <a:endParaRPr lang="zh-HK" altLang="en-US" b="1" dirty="0"/>
          </a:p>
        </p:txBody>
      </p:sp>
    </p:spTree>
    <p:extLst>
      <p:ext uri="{BB962C8B-B14F-4D97-AF65-F5344CB8AC3E}">
        <p14:creationId xmlns:p14="http://schemas.microsoft.com/office/powerpoint/2010/main" val="41882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/>
              <a:t>從反面的角度看：</a:t>
            </a:r>
            <a:endParaRPr lang="en-US" altLang="zh-TW" sz="2800" b="1" dirty="0" smtClean="0"/>
          </a:p>
          <a:p>
            <a:pPr marL="0" indent="0">
              <a:buNone/>
            </a:pPr>
            <a:endParaRPr lang="en-US" altLang="zh-HK" sz="2800" b="1" dirty="0"/>
          </a:p>
          <a:p>
            <a:pPr marL="0" indent="0">
              <a:buNone/>
            </a:pPr>
            <a:r>
              <a:rPr lang="zh-TW" altLang="en-US" sz="2800" b="1" dirty="0" smtClean="0"/>
              <a:t>「若是這樣，經上所說，</a:t>
            </a:r>
            <a:r>
              <a:rPr lang="zh-TW" altLang="en-US" sz="2800" b="1" dirty="0"/>
              <a:t> </a:t>
            </a:r>
            <a:r>
              <a:rPr lang="zh-TW" altLang="en-US" sz="2800" b="1" dirty="0" smtClean="0"/>
              <a:t> 事情必須如此的話怎麼應驗呢？」 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en-US" altLang="zh-HK" sz="2800" b="1" dirty="0"/>
              <a:t>	</a:t>
            </a:r>
            <a:r>
              <a:rPr lang="en-US" altLang="zh-HK" sz="2800" b="1" dirty="0" smtClean="0"/>
              <a:t>	</a:t>
            </a:r>
            <a:r>
              <a:rPr lang="zh-TW" altLang="en-US" sz="2800" b="1" dirty="0" smtClean="0"/>
              <a:t>（太</a:t>
            </a:r>
            <a:r>
              <a:rPr lang="en-US" altLang="zh-TW" sz="2800" b="1" dirty="0" smtClean="0"/>
              <a:t>26:54</a:t>
            </a:r>
            <a:r>
              <a:rPr lang="zh-TW" altLang="en-US" sz="2800" b="1" dirty="0" smtClean="0"/>
              <a:t>）</a:t>
            </a:r>
            <a:endParaRPr lang="zh-HK" altLang="en-US" sz="2800" b="1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/>
              <a:t>從正面的角度看：</a:t>
            </a:r>
            <a:endParaRPr lang="en-US" altLang="zh-TW" sz="2800" b="1" dirty="0" smtClean="0"/>
          </a:p>
          <a:p>
            <a:endParaRPr lang="en-US" altLang="zh-HK" sz="2800" b="1" dirty="0"/>
          </a:p>
          <a:p>
            <a:pPr marL="0" indent="0">
              <a:buNone/>
            </a:pPr>
            <a:r>
              <a:rPr lang="zh-TW" altLang="en-US" sz="2800" b="1" dirty="0" smtClean="0"/>
              <a:t>「但這一切的事成就了，為要應驗先知書上的話。」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en-US" altLang="zh-HK" sz="2800" b="1" dirty="0"/>
              <a:t>	</a:t>
            </a:r>
            <a:r>
              <a:rPr lang="en-US" altLang="zh-HK" sz="2800" b="1" dirty="0" smtClean="0"/>
              <a:t>	</a:t>
            </a:r>
            <a:r>
              <a:rPr lang="zh-TW" altLang="en-US" sz="2800" b="1" dirty="0" smtClean="0"/>
              <a:t>（太</a:t>
            </a:r>
            <a:r>
              <a:rPr lang="en-US" altLang="zh-TW" sz="2800" b="1" dirty="0" smtClean="0"/>
              <a:t>26:56</a:t>
            </a:r>
            <a:r>
              <a:rPr lang="zh-TW" altLang="en-US" sz="2800" b="1" dirty="0" smtClean="0"/>
              <a:t>）</a:t>
            </a:r>
            <a:endParaRPr lang="zh-HK" altLang="en-US" sz="2800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主耶穌用生命見證聖經的預言</a:t>
            </a:r>
            <a:endParaRPr lang="zh-HK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43</TotalTime>
  <Words>541</Words>
  <Application>Microsoft Office PowerPoint</Application>
  <PresentationFormat>如螢幕大小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地平線</vt:lpstr>
      <vt:lpstr>黑暗時代下的聖經信息</vt:lpstr>
      <vt:lpstr>馬太福音4:12-17</vt:lpstr>
      <vt:lpstr>施洗約翰傳道的果效</vt:lpstr>
      <vt:lpstr>PowerPoint 簡報</vt:lpstr>
      <vt:lpstr>以賽亞的預言</vt:lpstr>
      <vt:lpstr>主耶穌用生命見證聖經的預言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黑暗時代下的聖經信息</dc:title>
  <dc:creator>173</dc:creator>
  <cp:lastModifiedBy>173</cp:lastModifiedBy>
  <cp:revision>3</cp:revision>
  <dcterms:created xsi:type="dcterms:W3CDTF">2014-03-14T01:13:04Z</dcterms:created>
  <dcterms:modified xsi:type="dcterms:W3CDTF">2014-03-14T01:56:15Z</dcterms:modified>
</cp:coreProperties>
</file>